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150"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61034843"/>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22 мамырға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21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a:latin typeface="Times New Roman" panose="02020603050405020304" pitchFamily="18" charset="0"/>
                <a:cs typeface="Times New Roman" panose="02020603050405020304" pitchFamily="18" charset="0"/>
              </a:rPr>
              <a:t>екпіні </a:t>
            </a:r>
            <a:r>
              <a:rPr lang="kk-KZ" altLang="ru-RU" sz="1200" dirty="0" smtClean="0">
                <a:latin typeface="Times New Roman" panose="02020603050405020304" pitchFamily="18" charset="0"/>
                <a:cs typeface="Times New Roman" panose="02020603050405020304" pitchFamily="18" charset="0"/>
              </a:rPr>
              <a:t>15-20, түнде кей уақыттарда 23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10-12,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17-19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23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22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23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3-5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42088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33589930"/>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922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Буланбаева Д.М./Кириллова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28248</TotalTime>
  <Words>553</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5259</cp:revision>
  <cp:lastPrinted>2021-07-01T07:38:07Z</cp:lastPrinted>
  <dcterms:created xsi:type="dcterms:W3CDTF">2018-03-27T06:03:00Z</dcterms:created>
  <dcterms:modified xsi:type="dcterms:W3CDTF">2026-05-21T08:16:41Z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